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Community Wildfire Protection Plan(CWPP)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  and policies affecting CWPPs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2010 Federal Land Assistance Management and Enhancement (FLAME) Act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i="1" dirty="0"/>
              <a:t>The Healthy Forest Restoration Act (HFRA) of </a:t>
            </a:r>
            <a:r>
              <a:rPr lang="en-US" b="1" i="1" dirty="0" smtClean="0"/>
              <a:t>2003</a:t>
            </a:r>
          </a:p>
          <a:p>
            <a:r>
              <a:rPr lang="en-US" b="1" i="1" dirty="0"/>
              <a:t>The federal agencies’ policies that implement the acts are the 10 Year Implementation Plan for HFRA and the Cohesive </a:t>
            </a:r>
            <a:r>
              <a:rPr lang="en-US" b="1" i="1" dirty="0" smtClean="0"/>
              <a:t>Strategy (Fire adapted communities)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5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9" y="0"/>
            <a:ext cx="524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39" y="0"/>
            <a:ext cx="505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6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CWPP Check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Convene </a:t>
            </a:r>
            <a:r>
              <a:rPr lang="en-US" dirty="0" err="1" smtClean="0"/>
              <a:t>Decisionmakers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Involve Local Fire, Federal Agencies, &amp; CALFIRE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Engage Interested Parties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a Community Base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 a Community Risk </a:t>
            </a:r>
            <a:r>
              <a:rPr lang="en-US" dirty="0" err="1" smtClean="0"/>
              <a:t>Assessment</a:t>
            </a:r>
            <a:r>
              <a:rPr lang="en-US" dirty="0" err="1"/>
              <a:t>Establish</a:t>
            </a:r>
            <a:r>
              <a:rPr lang="en-US" dirty="0"/>
              <a:t> Community </a:t>
            </a:r>
            <a:r>
              <a:rPr lang="en-US" dirty="0" err="1"/>
              <a:t>Priorites</a:t>
            </a:r>
            <a:r>
              <a:rPr lang="en-US" dirty="0"/>
              <a:t> and </a:t>
            </a:r>
            <a:r>
              <a:rPr lang="en-US" dirty="0" smtClean="0"/>
              <a:t>Recommendations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6. Establish </a:t>
            </a:r>
            <a:r>
              <a:rPr lang="en-US" dirty="0"/>
              <a:t>Community </a:t>
            </a:r>
            <a:r>
              <a:rPr lang="en-US" dirty="0" smtClean="0"/>
              <a:t>Priorities </a:t>
            </a:r>
            <a:r>
              <a:rPr lang="en-US" dirty="0"/>
              <a:t>and </a:t>
            </a:r>
            <a:r>
              <a:rPr lang="en-US" dirty="0" smtClean="0"/>
              <a:t>Recommendations</a:t>
            </a:r>
          </a:p>
          <a:p>
            <a:pPr marL="457200" indent="-457200">
              <a:buAutoNum type="arabicPeriod" startAt="7"/>
            </a:pPr>
            <a:r>
              <a:rPr lang="en-US" dirty="0" smtClean="0"/>
              <a:t>Develop an action plan and assessment Strategy	</a:t>
            </a:r>
          </a:p>
          <a:p>
            <a:pPr marL="457200" indent="-457200">
              <a:buAutoNum type="arabicPeriod" startAt="7"/>
            </a:pPr>
            <a:r>
              <a:rPr lang="en-US" dirty="0" smtClean="0"/>
              <a:t>Finalize Community Wildfire Protection Plan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382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16</TotalTime>
  <Words>106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What is a Community Wildfire Protection Plan(CWPP)</vt:lpstr>
      <vt:lpstr>Legislation  and policies affecting CWPPs</vt:lpstr>
      <vt:lpstr>PowerPoint Presentation</vt:lpstr>
      <vt:lpstr>PowerPoint Presentation</vt:lpstr>
      <vt:lpstr>CWPP Check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Community Wildfire Protection Plan(CWPP)</dc:title>
  <dc:creator>Barry Callenberger</dc:creator>
  <cp:lastModifiedBy>Barry Callenberger</cp:lastModifiedBy>
  <cp:revision>3</cp:revision>
  <dcterms:created xsi:type="dcterms:W3CDTF">2014-02-23T17:55:32Z</dcterms:created>
  <dcterms:modified xsi:type="dcterms:W3CDTF">2014-02-24T19:33:48Z</dcterms:modified>
</cp:coreProperties>
</file>