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Smartsville</a:t>
            </a:r>
            <a:r>
              <a:rPr lang="en-US" dirty="0" smtClean="0"/>
              <a:t> Community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65" y="-508188"/>
            <a:ext cx="8641492" cy="70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Weather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Mid August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Temp 89-94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Humidity 8- 18%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3" y="483200"/>
            <a:ext cx="5170016" cy="517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66" y="483200"/>
            <a:ext cx="5274277" cy="52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3" y="74140"/>
            <a:ext cx="10058400" cy="62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Behavior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WPP graphic model_3_pdf.jpg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832" y="98855"/>
            <a:ext cx="8237838" cy="616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3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FLAMMAP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858" y="84537"/>
            <a:ext cx="7369985" cy="58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914400"/>
            <a:ext cx="10058400" cy="44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7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21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Smartsville Community Meeting</vt:lpstr>
      <vt:lpstr>Assumptions  </vt:lpstr>
      <vt:lpstr>PowerPoint Presentation</vt:lpstr>
      <vt:lpstr>PowerPoint Presentation</vt:lpstr>
      <vt:lpstr>Fire Behavior Modeling</vt:lpstr>
      <vt:lpstr>PowerPoint Presentation</vt:lpstr>
      <vt:lpstr>FLAMMAP</vt:lpstr>
      <vt:lpstr>PowerPoint Presentation</vt:lpstr>
      <vt:lpstr>PowerPoint Presentation</vt:lpstr>
      <vt:lpstr>PowerPoint Presentation</vt:lpstr>
      <vt:lpstr>FARSITE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Smartsville Community Meeting</dc:title>
  <dc:creator>Barry Callenberger</dc:creator>
  <cp:lastModifiedBy>ZekeLunder</cp:lastModifiedBy>
  <cp:revision>5</cp:revision>
  <dcterms:created xsi:type="dcterms:W3CDTF">2014-02-17T22:14:42Z</dcterms:created>
  <dcterms:modified xsi:type="dcterms:W3CDTF">2014-04-03T19:05:45Z</dcterms:modified>
</cp:coreProperties>
</file>