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1" r:id="rId9"/>
    <p:sldId id="267" r:id="rId10"/>
    <p:sldId id="262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Loma Rica/Browns Valley Community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3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465" y="-20201"/>
            <a:ext cx="8641492" cy="61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234" y="115330"/>
            <a:ext cx="8981664" cy="63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8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Weather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Mid August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Temp 89-94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Humidity 8- 18%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Winds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7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33" y="483200"/>
            <a:ext cx="5170016" cy="5170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66" y="483200"/>
            <a:ext cx="5274277" cy="52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3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54" y="74140"/>
            <a:ext cx="10058398" cy="62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4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Fire Behavior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5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WPP graphic model_3_pdf.jpg"/>
          <p:cNvPicPr>
            <a:picLocks noGrp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832" y="98855"/>
            <a:ext cx="8237838" cy="6161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13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FLAMMAP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5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858" y="322974"/>
            <a:ext cx="7369985" cy="53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914400"/>
            <a:ext cx="10058400" cy="44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73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</TotalTime>
  <Words>23</Words>
  <Application>Microsoft Office PowerPoint</Application>
  <PresentationFormat>Custom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Loma Rica/Browns Valley Community Meeting</vt:lpstr>
      <vt:lpstr>Assumptions  </vt:lpstr>
      <vt:lpstr>PowerPoint Presentation</vt:lpstr>
      <vt:lpstr>PowerPoint Presentation</vt:lpstr>
      <vt:lpstr>Fire Behavior Modeling</vt:lpstr>
      <vt:lpstr>PowerPoint Presentation</vt:lpstr>
      <vt:lpstr>FLAMMAP</vt:lpstr>
      <vt:lpstr>PowerPoint Presentation</vt:lpstr>
      <vt:lpstr>PowerPoint Presentation</vt:lpstr>
      <vt:lpstr>PowerPoint Presentation</vt:lpstr>
      <vt:lpstr>PowerPoint Presentation</vt:lpstr>
      <vt:lpstr>FARSITE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Smartsville Community Meeting</dc:title>
  <dc:creator>Barry Callenberger</dc:creator>
  <cp:lastModifiedBy>ZekeLunder</cp:lastModifiedBy>
  <cp:revision>7</cp:revision>
  <dcterms:created xsi:type="dcterms:W3CDTF">2014-02-17T22:14:42Z</dcterms:created>
  <dcterms:modified xsi:type="dcterms:W3CDTF">2014-04-03T19:07:06Z</dcterms:modified>
</cp:coreProperties>
</file>