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0" r:id="rId6"/>
    <p:sldId id="264" r:id="rId7"/>
    <p:sldId id="265" r:id="rId8"/>
    <p:sldId id="266" r:id="rId9"/>
    <p:sldId id="261" r:id="rId10"/>
    <p:sldId id="271" r:id="rId11"/>
    <p:sldId id="267" r:id="rId12"/>
    <p:sldId id="268" r:id="rId13"/>
    <p:sldId id="272" r:id="rId14"/>
    <p:sldId id="269" r:id="rId15"/>
    <p:sldId id="273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3E470-8E21-42FD-8DB0-17734A77CF31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B1968-CE39-4C2E-AECB-64BFF6C8D3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1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6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31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5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0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87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00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1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13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64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79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1968-CE39-4C2E-AECB-64BFF6C8D3F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16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4/3/2014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Foothill Fire </a:t>
            </a:r>
            <a:r>
              <a:rPr lang="en-US" smtClean="0"/>
              <a:t>Protection District Community </a:t>
            </a:r>
            <a:r>
              <a:rPr lang="en-US" dirty="0" smtClean="0"/>
              <a:t>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Fire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3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_Nor_Foot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752475"/>
            <a:ext cx="10134600" cy="5353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0" y="914400"/>
            <a:ext cx="10058400" cy="44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7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76" y="0"/>
            <a:ext cx="10264624" cy="65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23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_Nor_Foot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76287"/>
            <a:ext cx="10058400" cy="53054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7" y="0"/>
            <a:ext cx="10464083" cy="66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66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wn Fire_Nfoot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5" y="771525"/>
            <a:ext cx="10153650" cy="5314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FARSITE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7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/>
              <a:t>Weather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/>
              <a:t>Mid August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/>
              <a:t>Temp 89-94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/>
              <a:t>Humidity 8- 18%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/>
              <a:t>Winds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70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71" y="471615"/>
            <a:ext cx="5815914" cy="5815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417" y="471615"/>
            <a:ext cx="5742583" cy="57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31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83" y="0"/>
            <a:ext cx="10058398" cy="622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4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82" y="0"/>
            <a:ext cx="9431678" cy="622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3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Fire Behavior Modeling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5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WPP graphic model_3_pdf.jpg"/>
          <p:cNvPicPr>
            <a:picLocks noGrp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832" y="98855"/>
            <a:ext cx="8237838" cy="6161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13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FLAMMAP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50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15943"/>
            <a:ext cx="9834033" cy="61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</TotalTime>
  <Words>40</Words>
  <Application>Microsoft Office PowerPoint</Application>
  <PresentationFormat>Custom</PresentationFormat>
  <Paragraphs>27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Retrospect</vt:lpstr>
      <vt:lpstr>Foothill Fire Protection District Community Meeting</vt:lpstr>
      <vt:lpstr>Assumptions  </vt:lpstr>
      <vt:lpstr>PowerPoint Presentation</vt:lpstr>
      <vt:lpstr>PowerPoint Presentation</vt:lpstr>
      <vt:lpstr>PowerPoint Presentation</vt:lpstr>
      <vt:lpstr>Fire Behavior Modeling</vt:lpstr>
      <vt:lpstr>PowerPoint Presentation</vt:lpstr>
      <vt:lpstr>FLAMMAP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FARSITE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Smartsville Community Meeting</dc:title>
  <dc:creator>Barry Callenberger</dc:creator>
  <cp:lastModifiedBy>ZekeLunder</cp:lastModifiedBy>
  <cp:revision>11</cp:revision>
  <dcterms:created xsi:type="dcterms:W3CDTF">2014-02-17T22:14:42Z</dcterms:created>
  <dcterms:modified xsi:type="dcterms:W3CDTF">2014-04-03T19:08:09Z</dcterms:modified>
</cp:coreProperties>
</file>