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7" r:id="rId10"/>
    <p:sldId id="268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E470-8E21-42FD-8DB0-17734A77CF3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1968-CE39-4C2E-AECB-64BFF6C8D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1968-CE39-4C2E-AECB-64BFF6C8D3F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Camptonville</a:t>
            </a:r>
            <a:r>
              <a:rPr lang="en-US" dirty="0" smtClean="0"/>
              <a:t> Community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3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25" y="771525"/>
            <a:ext cx="592455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2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095" y="738524"/>
            <a:ext cx="5923809" cy="5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66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Weather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Mid August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Temp 89-94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Humidity 8- 18%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Winds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1" y="471615"/>
            <a:ext cx="5815914" cy="5815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417" y="471615"/>
            <a:ext cx="5742583" cy="57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82" y="0"/>
            <a:ext cx="10058400" cy="62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Fire Behavior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WPP graphic model_3_pdf.jpg"/>
          <p:cNvPicPr>
            <a:picLocks noGrp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4832" y="98855"/>
            <a:ext cx="8237838" cy="6161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3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FLAMMAP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391" y="140043"/>
            <a:ext cx="6585833" cy="59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914400"/>
            <a:ext cx="10058400" cy="44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73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</TotalTime>
  <Words>33</Words>
  <Application>Microsoft Office PowerPoint</Application>
  <PresentationFormat>Custom</PresentationFormat>
  <Paragraphs>23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Camptonville Community Meeting</vt:lpstr>
      <vt:lpstr>Assumptions  </vt:lpstr>
      <vt:lpstr>PowerPoint Presentation</vt:lpstr>
      <vt:lpstr>PowerPoint Presentation</vt:lpstr>
      <vt:lpstr>Fire Behavior Modeling</vt:lpstr>
      <vt:lpstr>PowerPoint Presentation</vt:lpstr>
      <vt:lpstr>FLAMMAP</vt:lpstr>
      <vt:lpstr>PowerPoint Presentation</vt:lpstr>
      <vt:lpstr>PowerPoint Presentation</vt:lpstr>
      <vt:lpstr>PowerPoint Presentation</vt:lpstr>
      <vt:lpstr>PowerPoint Presentation</vt:lpstr>
      <vt:lpstr>FARSITE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Smartsville Community Meeting</dc:title>
  <dc:creator>Barry Callenberger</dc:creator>
  <cp:lastModifiedBy>ZekeLunder</cp:lastModifiedBy>
  <cp:revision>8</cp:revision>
  <dcterms:created xsi:type="dcterms:W3CDTF">2014-02-17T22:14:42Z</dcterms:created>
  <dcterms:modified xsi:type="dcterms:W3CDTF">2014-04-03T19:03:08Z</dcterms:modified>
</cp:coreProperties>
</file>